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09337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30602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4527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8055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35516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71989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135672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1820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8484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1443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88256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59233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48120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8166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6323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72703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270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04B9508-6EA8-48EB-A694-73A31E6B5827}" type="datetimeFigureOut">
              <a:rPr lang="hu-HU" smtClean="0"/>
              <a:t>2022. 04. 26.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A3736-5910-4A3A-85F2-DED5A509A1F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814790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9D6852-1F4E-4D46-9BA7-07BBF4BC44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err="1"/>
              <a:t>CarRepair</a:t>
            </a:r>
            <a:r>
              <a:rPr lang="hu-HU" dirty="0"/>
              <a:t> – E-</a:t>
            </a:r>
            <a:r>
              <a:rPr lang="hu-HU" dirty="0" err="1"/>
              <a:t>szervíkönyv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9A587FF1-AB8D-4902-B687-8D0BB9863F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err="1"/>
              <a:t>Készítette:Hollander</a:t>
            </a:r>
            <a:r>
              <a:rPr lang="hu-HU" dirty="0"/>
              <a:t> Norbert, Nagy </a:t>
            </a:r>
            <a:r>
              <a:rPr lang="hu-HU" dirty="0" err="1"/>
              <a:t>Zsolt,Németh</a:t>
            </a:r>
            <a:r>
              <a:rPr lang="hu-HU" dirty="0"/>
              <a:t> Máté</a:t>
            </a:r>
          </a:p>
        </p:txBody>
      </p:sp>
    </p:spTree>
    <p:extLst>
      <p:ext uri="{BB962C8B-B14F-4D97-AF65-F5344CB8AC3E}">
        <p14:creationId xmlns:p14="http://schemas.microsoft.com/office/powerpoint/2010/main" val="4194686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98F05A-BEB3-4D38-BD4A-249053358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Itt egy példa a rossz felhasználó névre.</a:t>
            </a:r>
          </a:p>
        </p:txBody>
      </p:sp>
      <p:pic>
        <p:nvPicPr>
          <p:cNvPr id="5" name="Tartalom helye 4" descr="A képen szöveg, monitor, képernyőkép, képernyő látható&#10;&#10;Automatikusan generált leírás">
            <a:extLst>
              <a:ext uri="{FF2B5EF4-FFF2-40B4-BE49-F238E27FC236}">
                <a16:creationId xmlns:a16="http://schemas.microsoft.com/office/drawing/2014/main" id="{187815AB-42C1-4EF7-95FC-D8F39E7C47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703877" y="2052638"/>
            <a:ext cx="7746022" cy="4195762"/>
          </a:xfrm>
        </p:spPr>
      </p:pic>
    </p:spTree>
    <p:extLst>
      <p:ext uri="{BB962C8B-B14F-4D97-AF65-F5344CB8AC3E}">
        <p14:creationId xmlns:p14="http://schemas.microsoft.com/office/powerpoint/2010/main" val="762919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9805316-EA68-44F4-9C5E-381E52A0F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Itt egy példa rossz jelszóra.</a:t>
            </a:r>
          </a:p>
        </p:txBody>
      </p:sp>
      <p:pic>
        <p:nvPicPr>
          <p:cNvPr id="5" name="Tartalom helye 4" descr="A képen szöveg, monitor, képernyőkép, képernyő látható&#10;&#10;Automatikusan generált leírás">
            <a:extLst>
              <a:ext uri="{FF2B5EF4-FFF2-40B4-BE49-F238E27FC236}">
                <a16:creationId xmlns:a16="http://schemas.microsoft.com/office/drawing/2014/main" id="{C5AC7CE8-927D-468A-B022-22814AF63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703877" y="2052638"/>
            <a:ext cx="7746022" cy="4195762"/>
          </a:xfrm>
        </p:spPr>
      </p:pic>
    </p:spTree>
    <p:extLst>
      <p:ext uri="{BB962C8B-B14F-4D97-AF65-F5344CB8AC3E}">
        <p14:creationId xmlns:p14="http://schemas.microsoft.com/office/powerpoint/2010/main" val="1529246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EDD5184C-569D-43E5-942D-D38804BF18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501749" y="1722267"/>
            <a:ext cx="5774582" cy="3127899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A67253E1-C2B7-4CFE-83F0-64253F823191}"/>
              </a:ext>
            </a:extLst>
          </p:cNvPr>
          <p:cNvSpPr txBox="1"/>
          <p:nvPr/>
        </p:nvSpPr>
        <p:spPr>
          <a:xfrm>
            <a:off x="915669" y="1624938"/>
            <a:ext cx="356755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Ha sikeresen bejelentkeztünk akkor ez fogad.</a:t>
            </a:r>
          </a:p>
          <a:p>
            <a:endParaRPr lang="hu-HU" dirty="0"/>
          </a:p>
          <a:p>
            <a:r>
              <a:rPr lang="hu-HU" dirty="0"/>
              <a:t>A baloldalon láthatunk egy ábrát, ami üdvözli a kedves ügyfelet és lekéri személyes adatait. Ha az ügyfél autót akar </a:t>
            </a:r>
            <a:r>
              <a:rPr lang="hu-HU" dirty="0" err="1"/>
              <a:t>javítatni</a:t>
            </a:r>
            <a:r>
              <a:rPr lang="hu-HU" dirty="0"/>
              <a:t> akkor elsőnek Add </a:t>
            </a:r>
            <a:r>
              <a:rPr lang="hu-HU" dirty="0" err="1"/>
              <a:t>car</a:t>
            </a:r>
            <a:r>
              <a:rPr lang="hu-HU" dirty="0"/>
              <a:t> 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menüpontnál</a:t>
            </a:r>
            <a:r>
              <a:rPr lang="hu-HU" dirty="0"/>
              <a:t> meg kell adni a típusát rendszámát szállítható utasok számát, a teljesítményét az üzemanyag típusát, és az alváz számát.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44763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2B3B3A33-76F1-4DA8-9597-476A0E94E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320503" y="1743191"/>
            <a:ext cx="5763271" cy="3121772"/>
          </a:xfr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20B73590-8A6B-4593-A80E-8E35290176CC}"/>
              </a:ext>
            </a:extLst>
          </p:cNvPr>
          <p:cNvSpPr txBox="1"/>
          <p:nvPr/>
        </p:nvSpPr>
        <p:spPr>
          <a:xfrm>
            <a:off x="879704" y="1743191"/>
            <a:ext cx="32563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Ha az ügyfél kész van a regisztrációval a </a:t>
            </a:r>
            <a:r>
              <a:rPr lang="hu-HU" dirty="0" err="1"/>
              <a:t>fleet</a:t>
            </a:r>
            <a:r>
              <a:rPr lang="hu-HU" dirty="0"/>
              <a:t> menüben ellenőrizheti az adatokat. </a:t>
            </a:r>
            <a:r>
              <a:rPr lang="hu-HU" dirty="0" err="1"/>
              <a:t>Book</a:t>
            </a:r>
            <a:r>
              <a:rPr lang="hu-HU" dirty="0"/>
              <a:t> an </a:t>
            </a:r>
            <a:r>
              <a:rPr lang="hu-HU" dirty="0" err="1"/>
              <a:t>apoitment</a:t>
            </a:r>
            <a:r>
              <a:rPr lang="hu-HU" dirty="0"/>
              <a:t>-tel foglalhat 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időpontot</a:t>
            </a:r>
            <a:r>
              <a:rPr lang="hu-HU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093629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83D0C93C-F96A-4748-A183-2280791ED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130659" y="1706409"/>
            <a:ext cx="5995073" cy="3247331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F7C8194C-87A1-4DE8-A76C-A9DCFF8399F6}"/>
              </a:ext>
            </a:extLst>
          </p:cNvPr>
          <p:cNvSpPr txBox="1"/>
          <p:nvPr/>
        </p:nvSpPr>
        <p:spPr>
          <a:xfrm>
            <a:off x="581034" y="1951728"/>
            <a:ext cx="30231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A service </a:t>
            </a:r>
            <a:r>
              <a:rPr lang="hu-HU" dirty="0" err="1"/>
              <a:t>history</a:t>
            </a:r>
            <a:r>
              <a:rPr lang="hu-HU" dirty="0"/>
              <a:t> 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menüpontban</a:t>
            </a:r>
            <a:r>
              <a:rPr lang="hu-HU" dirty="0"/>
              <a:t> az ügyfél rendszám alapján lekérdezheti kocsijának javítási történetét.</a:t>
            </a:r>
          </a:p>
        </p:txBody>
      </p:sp>
    </p:spTree>
    <p:extLst>
      <p:ext uri="{BB962C8B-B14F-4D97-AF65-F5344CB8AC3E}">
        <p14:creationId xmlns:p14="http://schemas.microsoft.com/office/powerpoint/2010/main" val="2059878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EDDB1B04-69A1-40B0-A220-4C3076E2CD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872" y="2323865"/>
            <a:ext cx="5448698" cy="1211834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759779A5-FD72-4C52-9C5C-003576110587}"/>
              </a:ext>
            </a:extLst>
          </p:cNvPr>
          <p:cNvSpPr txBox="1"/>
          <p:nvPr/>
        </p:nvSpPr>
        <p:spPr>
          <a:xfrm>
            <a:off x="762755" y="1738483"/>
            <a:ext cx="292048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Amikor a szerelő belép az </a:t>
            </a:r>
            <a:r>
              <a:rPr lang="hu-HU" dirty="0" err="1"/>
              <a:t>admin</a:t>
            </a:r>
            <a:r>
              <a:rPr lang="hu-HU" dirty="0"/>
              <a:t> felületre akkor a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ticket</a:t>
            </a:r>
            <a:r>
              <a:rPr lang="hu-HU" dirty="0"/>
              <a:t> menüpontban még a le nem zárt munkalapok fogadja és azok adatai. A </a:t>
            </a:r>
            <a:r>
              <a:rPr lang="hu-HU" dirty="0" err="1"/>
              <a:t>Delete</a:t>
            </a:r>
            <a:r>
              <a:rPr lang="hu-HU" dirty="0"/>
              <a:t> </a:t>
            </a: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gombal</a:t>
            </a:r>
            <a:r>
              <a:rPr lang="hu-HU" dirty="0"/>
              <a:t> pedig tudjuk törölni a le nem zárt munkalapot. A következő adatok láthatja: jegy </a:t>
            </a:r>
            <a:r>
              <a:rPr lang="hu-HU" dirty="0" err="1"/>
              <a:t>azonosító,név,márka,típus,rendszámtábla,alvázszám</a:t>
            </a:r>
            <a:r>
              <a:rPr lang="hu-H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2183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B074263C-A994-4A0C-89BC-659E22900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9601" y="1653143"/>
            <a:ext cx="5290322" cy="2865591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D33E2791-66DB-46F4-84E1-DE0DDDFED8B3}"/>
              </a:ext>
            </a:extLst>
          </p:cNvPr>
          <p:cNvSpPr txBox="1"/>
          <p:nvPr/>
        </p:nvSpPr>
        <p:spPr>
          <a:xfrm>
            <a:off x="557572" y="1780775"/>
            <a:ext cx="29857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A </a:t>
            </a:r>
            <a:r>
              <a:rPr lang="hu-HU" dirty="0" err="1"/>
              <a:t>worsheet</a:t>
            </a:r>
            <a:r>
              <a:rPr lang="hu-HU" dirty="0"/>
              <a:t>-ben dokumentálhatja a szerelő  az autó hibáit, a ráfordított munkaidőt, munkadíjat, a munkát elvégző nevét, az esetlegesen cserélt alkatrészek felsorolását.</a:t>
            </a:r>
          </a:p>
        </p:txBody>
      </p:sp>
    </p:spTree>
    <p:extLst>
      <p:ext uri="{BB962C8B-B14F-4D97-AF65-F5344CB8AC3E}">
        <p14:creationId xmlns:p14="http://schemas.microsoft.com/office/powerpoint/2010/main" val="3033138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 descr="A képen asztal látható&#10;&#10;Automatikusan generált leírás">
            <a:extLst>
              <a:ext uri="{FF2B5EF4-FFF2-40B4-BE49-F238E27FC236}">
                <a16:creationId xmlns:a16="http://schemas.microsoft.com/office/drawing/2014/main" id="{37E54923-6CCB-4BAD-9B28-8C12C61BF4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379" y="1965873"/>
            <a:ext cx="5604107" cy="2560817"/>
          </a:xfr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FB024818-7769-4004-893A-7F3BE5600AB3}"/>
              </a:ext>
            </a:extLst>
          </p:cNvPr>
          <p:cNvSpPr txBox="1"/>
          <p:nvPr/>
        </p:nvSpPr>
        <p:spPr>
          <a:xfrm>
            <a:off x="690465" y="2248678"/>
            <a:ext cx="2556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Itt a szerelők nézhetik vissza a </a:t>
            </a:r>
            <a:r>
              <a:rPr lang="hu-HU">
                <a:latin typeface="Arial" panose="020B0604020202020204" pitchFamily="34" charset="0"/>
                <a:cs typeface="Arial" panose="020B0604020202020204" pitchFamily="34" charset="0"/>
              </a:rPr>
              <a:t>lezárt munkákat.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150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1A8664-4ACC-41FB-9E6F-869E3F762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522" y="2036110"/>
            <a:ext cx="8825657" cy="1915647"/>
          </a:xfrm>
        </p:spPr>
        <p:txBody>
          <a:bodyPr/>
          <a:lstStyle/>
          <a:p>
            <a:pPr algn="ctr"/>
            <a:r>
              <a:rPr lang="hu-HU" dirty="0"/>
              <a:t>Köszönöm a figyelmet!</a:t>
            </a:r>
          </a:p>
        </p:txBody>
      </p:sp>
    </p:spTree>
    <p:extLst>
      <p:ext uri="{BB962C8B-B14F-4D97-AF65-F5344CB8AC3E}">
        <p14:creationId xmlns:p14="http://schemas.microsoft.com/office/powerpoint/2010/main" val="1128406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8CD1FB-B366-4EF9-9829-2EDDFFC46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feladat leírása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D7E4185-E847-4480-BF6C-1C9D8504F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rtl="0">
              <a:spcBef>
                <a:spcPts val="2000"/>
              </a:spcBef>
              <a:spcAft>
                <a:spcPts val="600"/>
              </a:spcAft>
            </a:pPr>
            <a:r>
              <a:rPr lang="hu-HU" sz="1800" b="0" i="0" u="none" strike="noStrike" dirty="0">
                <a:effectLst/>
                <a:latin typeface="Arial" panose="020B0604020202020204" pitchFamily="34" charset="0"/>
              </a:rPr>
              <a:t>Autószervizünk a </a:t>
            </a:r>
            <a:r>
              <a:rPr lang="hu-HU" sz="1800" b="0" i="0" u="none" strike="noStrike" dirty="0" err="1">
                <a:effectLst/>
                <a:latin typeface="Arial" panose="020B0604020202020204" pitchFamily="34" charset="0"/>
              </a:rPr>
              <a:t>CarRepair</a:t>
            </a:r>
            <a:r>
              <a:rPr lang="hu-HU" sz="1800" b="0" i="0" u="none" strike="noStrike" dirty="0">
                <a:effectLst/>
                <a:latin typeface="Arial" panose="020B0604020202020204" pitchFamily="34" charset="0"/>
              </a:rPr>
              <a:t> olyan felületet szeretne létrehozni , ahol a látogatók regisztrálhatnak és autóikat online módon tudják bejelenteni szervizelésre. Majd a már kész munkákat </a:t>
            </a:r>
            <a:r>
              <a:rPr lang="hu-HU" sz="1800" b="0" i="0" u="none" strike="noStrike" dirty="0" err="1">
                <a:effectLst/>
                <a:latin typeface="Arial" panose="020B0604020202020204" pitchFamily="34" charset="0"/>
              </a:rPr>
              <a:t>autónként</a:t>
            </a:r>
            <a:r>
              <a:rPr lang="hu-HU" sz="1800" b="0" i="0" u="none" strike="noStrike" dirty="0">
                <a:effectLst/>
                <a:latin typeface="Arial" panose="020B0604020202020204" pitchFamily="34" charset="0"/>
              </a:rPr>
              <a:t> visszanézni mint egy elektronikus szervizkönyvet. </a:t>
            </a:r>
            <a:endParaRPr lang="hu-HU" b="0" dirty="0">
              <a:effectLst/>
            </a:endParaRPr>
          </a:p>
          <a:p>
            <a:pPr rtl="0">
              <a:spcBef>
                <a:spcPts val="2000"/>
              </a:spcBef>
              <a:spcAft>
                <a:spcPts val="600"/>
              </a:spcAft>
            </a:pPr>
            <a:r>
              <a:rPr lang="hu-HU" sz="1800" b="0" i="0" u="none" strike="noStrike" dirty="0">
                <a:effectLst/>
                <a:latin typeface="Arial" panose="020B0604020202020204" pitchFamily="34" charset="0"/>
              </a:rPr>
              <a:t>A feladat olyan webhely és mobilalkalmazás létrehozása, amelyen a látogatók regisztrálhatnak az autószerviz adatbázisába, ahol saját adataik mellett regisztrálhatják autóikat flottájukba, majd ezt a flottát kezelhetik, törlés vagy szervizbe jelentkezéssel. A flottáról egyenként lekérdezhetik az adott autók szerviz előzményeit, mint egy elektronikus szervizkönyvben.</a:t>
            </a:r>
            <a:endParaRPr lang="hu-HU" b="0" dirty="0">
              <a:effectLst/>
            </a:endParaRPr>
          </a:p>
          <a:p>
            <a:pPr rtl="0">
              <a:spcBef>
                <a:spcPts val="2000"/>
              </a:spcBef>
              <a:spcAft>
                <a:spcPts val="600"/>
              </a:spcAft>
            </a:pPr>
            <a:r>
              <a:rPr lang="hu-HU" sz="1800" b="0" i="0" u="none" strike="noStrike" dirty="0">
                <a:effectLst/>
                <a:latin typeface="Arial" panose="020B0604020202020204" pitchFamily="34" charset="0"/>
              </a:rPr>
              <a:t>Az adatokat egy online adatbázisban kell tárolni, amelyet egy API-n keresztül lehet elérni. Az elkészített weblapok, illetve mobil alkalmazás erről az API-</a:t>
            </a:r>
            <a:r>
              <a:rPr lang="hu-HU" sz="1800" b="0" i="0" u="none" strike="noStrike" dirty="0" err="1">
                <a:effectLst/>
                <a:latin typeface="Arial" panose="020B0604020202020204" pitchFamily="34" charset="0"/>
              </a:rPr>
              <a:t>ról</a:t>
            </a:r>
            <a:r>
              <a:rPr lang="hu-HU" sz="1800" b="0" i="0" u="none" strike="noStrike" dirty="0">
                <a:effectLst/>
                <a:latin typeface="Arial" panose="020B0604020202020204" pitchFamily="34" charset="0"/>
              </a:rPr>
              <a:t> töltik le és jelenítik meg az adatokat.</a:t>
            </a:r>
            <a:endParaRPr lang="hu-HU" b="0" dirty="0">
              <a:effectLst/>
            </a:endParaRPr>
          </a:p>
          <a:p>
            <a:pPr rtl="0">
              <a:spcBef>
                <a:spcPts val="2000"/>
              </a:spcBef>
              <a:spcAft>
                <a:spcPts val="600"/>
              </a:spcAft>
            </a:pPr>
            <a:r>
              <a:rPr lang="hu-HU" sz="1800" b="0" i="0" u="none" strike="noStrike" dirty="0">
                <a:effectLst/>
                <a:latin typeface="Arial" panose="020B0604020202020204" pitchFamily="34" charset="0"/>
              </a:rPr>
              <a:t>A felhasználói felületen kívül van még egy adminisztrátori felület, amely nem külön a bejelentkezési hely mellett érhető el, hanem a felhasználónév és jelszó pontos megadásával egy másik felületre irányít minket, ahol a bejelentkezett autók munkalapjait láthatjuk, azokat törölhetjük, vagy kitölthetjük. Továbbá van egy olyan fül ahol az összes munkalap megjelenik. </a:t>
            </a:r>
            <a:endParaRPr lang="hu-HU" b="0" dirty="0">
              <a:effectLst/>
            </a:endParaRPr>
          </a:p>
          <a:p>
            <a:pPr marL="0" indent="0">
              <a:buNone/>
            </a:pPr>
            <a:br>
              <a:rPr lang="hu-HU" dirty="0"/>
            </a:b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23584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FA728DC-60E4-4ED0-82C3-BFB449EB8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325563"/>
          </a:xfrm>
        </p:spPr>
        <p:txBody>
          <a:bodyPr/>
          <a:lstStyle/>
          <a:p>
            <a:r>
              <a:rPr lang="hu-HU" dirty="0"/>
              <a:t>A kezdőlap</a:t>
            </a:r>
          </a:p>
        </p:txBody>
      </p:sp>
      <p:pic>
        <p:nvPicPr>
          <p:cNvPr id="5" name="Tartalom helye 4" descr="A képen szöveg, út, autó, autópálya látható&#10;&#10;Automatikusan generált leírás">
            <a:extLst>
              <a:ext uri="{FF2B5EF4-FFF2-40B4-BE49-F238E27FC236}">
                <a16:creationId xmlns:a16="http://schemas.microsoft.com/office/drawing/2014/main" id="{A58DA194-204A-4EBF-BC6C-BB5E4752C6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7"/>
          <a:stretch/>
        </p:blipFill>
        <p:spPr>
          <a:xfrm>
            <a:off x="6714479" y="2548446"/>
            <a:ext cx="4728099" cy="2555242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09E9FDCD-F246-4740-AFFF-E985BCD7E8CC}"/>
              </a:ext>
            </a:extLst>
          </p:cNvPr>
          <p:cNvSpPr txBox="1"/>
          <p:nvPr/>
        </p:nvSpPr>
        <p:spPr>
          <a:xfrm>
            <a:off x="1042387" y="1546101"/>
            <a:ext cx="443513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Az oldal így fogad bennünket.  A fejlécen 5 db menüpont található: Home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us</a:t>
            </a:r>
            <a:r>
              <a:rPr lang="hu-HU" dirty="0"/>
              <a:t> </a:t>
            </a:r>
            <a:r>
              <a:rPr lang="hu-HU" dirty="0" err="1"/>
              <a:t>Services</a:t>
            </a:r>
            <a:r>
              <a:rPr lang="hu-HU" dirty="0"/>
              <a:t> </a:t>
            </a:r>
            <a:r>
              <a:rPr lang="hu-HU" dirty="0" err="1"/>
              <a:t>Contacts</a:t>
            </a:r>
            <a:r>
              <a:rPr lang="hu-HU" dirty="0"/>
              <a:t> Login/ sing </a:t>
            </a:r>
            <a:r>
              <a:rPr lang="hu-HU" dirty="0" err="1"/>
              <a:t>up</a:t>
            </a:r>
            <a:r>
              <a:rPr lang="hu-HU" dirty="0"/>
              <a:t> . A 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következőket</a:t>
            </a:r>
            <a:r>
              <a:rPr lang="hu-HU" dirty="0"/>
              <a:t> tudják ezek a menüpontok A </a:t>
            </a:r>
            <a:r>
              <a:rPr lang="hu-HU" dirty="0" err="1"/>
              <a:t>home</a:t>
            </a:r>
            <a:r>
              <a:rPr lang="hu-HU" dirty="0"/>
              <a:t> menüpont visszadob az oldal a kezdő oldalra. A </a:t>
            </a:r>
            <a:r>
              <a:rPr lang="hu-HU" dirty="0" err="1"/>
              <a:t>contact</a:t>
            </a:r>
            <a:r>
              <a:rPr lang="hu-HU" dirty="0"/>
              <a:t> menüpont az oldal aljára dob ahol megnézhetjük a szerviz elérhetőségeit. A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us</a:t>
            </a:r>
            <a:r>
              <a:rPr lang="hu-HU" dirty="0"/>
              <a:t> menüpontnál nézhetjük meg hogy mit kell tudni a szervízről. A service menüpontnál nézhetjük meg a szolgáltatásokat. A login /</a:t>
            </a:r>
            <a:r>
              <a:rPr lang="hu-HU" dirty="0" err="1"/>
              <a:t>sign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 menüpontnál választhatunk hogy bejelentkezünk vagy regisztrálunk.</a:t>
            </a:r>
          </a:p>
        </p:txBody>
      </p:sp>
    </p:spTree>
    <p:extLst>
      <p:ext uri="{BB962C8B-B14F-4D97-AF65-F5344CB8AC3E}">
        <p14:creationId xmlns:p14="http://schemas.microsoft.com/office/powerpoint/2010/main" val="3870647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CE53FCDB-8FEE-4BA4-BFE5-3DD752EE057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9" r="19366" b="-1"/>
          <a:stretch/>
        </p:blipFill>
        <p:spPr>
          <a:xfrm>
            <a:off x="6859479" y="1233752"/>
            <a:ext cx="4341812" cy="3264430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01531A0-9EEB-48E5-A4C5-A433F7923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Service menüpont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E8A4D93-E20B-B628-6D7C-AC0B34775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917" y="5722374"/>
            <a:ext cx="10407602" cy="4879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cap="all">
                <a:solidFill>
                  <a:schemeClr val="tx2">
                    <a:lumMod val="40000"/>
                    <a:lumOff val="60000"/>
                  </a:schemeClr>
                </a:solidFill>
              </a:rPr>
              <a:t>It az ügyfelek tajákozódhatnak a szolgáltatásainkról.</a:t>
            </a:r>
          </a:p>
        </p:txBody>
      </p:sp>
    </p:spTree>
    <p:extLst>
      <p:ext uri="{BB962C8B-B14F-4D97-AF65-F5344CB8AC3E}">
        <p14:creationId xmlns:p14="http://schemas.microsoft.com/office/powerpoint/2010/main" val="1773598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Tartalom helye 8" descr="A képen szöveg látható&#10;&#10;Automatikusan generált leírás">
            <a:extLst>
              <a:ext uri="{FF2B5EF4-FFF2-40B4-BE49-F238E27FC236}">
                <a16:creationId xmlns:a16="http://schemas.microsoft.com/office/drawing/2014/main" id="{61EB4A41-3BC6-48A0-9184-1369AC201F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45" b="-1"/>
          <a:stretch/>
        </p:blipFill>
        <p:spPr>
          <a:xfrm>
            <a:off x="6566517" y="1735164"/>
            <a:ext cx="4725880" cy="3553195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E75A568-C2E5-48AE-AF46-775D6E264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About us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07C097-6C18-33ED-940A-B55BF1E72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917" y="5722374"/>
            <a:ext cx="10407602" cy="4879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cap="all">
                <a:solidFill>
                  <a:schemeClr val="tx2">
                    <a:lumMod val="40000"/>
                    <a:lumOff val="60000"/>
                  </a:schemeClr>
                </a:solidFill>
              </a:rPr>
              <a:t>Itt az ügyfél információkat kap a szerviz tevékenységéről.</a:t>
            </a:r>
          </a:p>
        </p:txBody>
      </p:sp>
    </p:spTree>
    <p:extLst>
      <p:ext uri="{BB962C8B-B14F-4D97-AF65-F5344CB8AC3E}">
        <p14:creationId xmlns:p14="http://schemas.microsoft.com/office/powerpoint/2010/main" val="1135917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0DE6C7D-73D9-4339-869C-54F733C57F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9" r="14835" b="-1"/>
          <a:stretch/>
        </p:blipFill>
        <p:spPr>
          <a:xfrm>
            <a:off x="6593150" y="1454256"/>
            <a:ext cx="4640320" cy="3488866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D5F7F727-E2E9-4787-9AA1-4EBCD4221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Contact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92A8818-4F95-1406-9469-E292A74E5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917" y="5722374"/>
            <a:ext cx="10407602" cy="4879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cap="all">
                <a:solidFill>
                  <a:schemeClr val="tx2">
                    <a:lumMod val="40000"/>
                    <a:lumOff val="60000"/>
                  </a:schemeClr>
                </a:solidFill>
              </a:rPr>
              <a:t>Itt a kapcsolattartási infromációk jelennek meg.</a:t>
            </a:r>
          </a:p>
        </p:txBody>
      </p:sp>
    </p:spTree>
    <p:extLst>
      <p:ext uri="{BB962C8B-B14F-4D97-AF65-F5344CB8AC3E}">
        <p14:creationId xmlns:p14="http://schemas.microsoft.com/office/powerpoint/2010/main" val="3681662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EB1E0A-8282-4D89-9CAB-C3D063FA3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Sign</a:t>
            </a:r>
            <a:r>
              <a:rPr lang="hu-HU" dirty="0"/>
              <a:t> </a:t>
            </a:r>
            <a:r>
              <a:rPr lang="hu-HU" dirty="0" err="1"/>
              <a:t>up</a:t>
            </a:r>
            <a:endParaRPr lang="hu-HU" dirty="0"/>
          </a:p>
        </p:txBody>
      </p:sp>
      <p:pic>
        <p:nvPicPr>
          <p:cNvPr id="5" name="Tartalom helye 4" descr="A képen szöveg, képernyőkép, elektronika látható&#10;&#10;Automatikusan generált leírás">
            <a:extLst>
              <a:ext uri="{FF2B5EF4-FFF2-40B4-BE49-F238E27FC236}">
                <a16:creationId xmlns:a16="http://schemas.microsoft.com/office/drawing/2014/main" id="{24E2011E-CE85-4AEE-8360-6F38767C7E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" t="6921" r="2119" b="-131"/>
          <a:stretch/>
        </p:blipFill>
        <p:spPr>
          <a:xfrm>
            <a:off x="6534088" y="1284006"/>
            <a:ext cx="4451420" cy="2308937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2CE55B3A-0868-4AE2-9516-A0E38CC5FD41}"/>
              </a:ext>
            </a:extLst>
          </p:cNvPr>
          <p:cNvSpPr txBox="1"/>
          <p:nvPr/>
        </p:nvSpPr>
        <p:spPr>
          <a:xfrm>
            <a:off x="1120307" y="1895237"/>
            <a:ext cx="35922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Úgy veheti igénybe a szolgáltatásinkat ügyfeleink, hogy a személyes adataival regisztrál.  A következő adatokat kell megadnia név, város , utca ,e-mail cím, telefonszám, és egy jelszót. Ha sikeresen regisztráltunk akkor át dob egy másik oldalra hogy sikeres volt a regisztráció. A sikeres regisztráció után felkínál nekünk egy login gombot ha megnyomjuk akkor át dob a login felületre.</a:t>
            </a:r>
          </a:p>
        </p:txBody>
      </p:sp>
      <p:pic>
        <p:nvPicPr>
          <p:cNvPr id="14" name="Kép 13" descr="A képen szöveg, elektronika látható&#10;&#10;Automatikusan generált leírás">
            <a:extLst>
              <a:ext uri="{FF2B5EF4-FFF2-40B4-BE49-F238E27FC236}">
                <a16:creationId xmlns:a16="http://schemas.microsoft.com/office/drawing/2014/main" id="{A33A4DC1-17C2-4B44-9900-0DFAA3CEAC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7"/>
          <a:stretch/>
        </p:blipFill>
        <p:spPr>
          <a:xfrm>
            <a:off x="6534087" y="4163627"/>
            <a:ext cx="4456517" cy="224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631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835803A4-E79E-4A38-888F-F95DC71F97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6096000" y="1950592"/>
            <a:ext cx="5462489" cy="2956816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B0A69882-0C96-4F22-8D8F-DAF0DD4A3581}"/>
              </a:ext>
            </a:extLst>
          </p:cNvPr>
          <p:cNvSpPr txBox="1"/>
          <p:nvPr/>
        </p:nvSpPr>
        <p:spPr>
          <a:xfrm>
            <a:off x="845321" y="1950592"/>
            <a:ext cx="41705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Egy személyt csak egyszer enged regisztrálni. Ha az ügyfél már regisztrál és újra megpróbál regisztrálni, ilyenkor megjelenik a szöveg, hogy: Már van ilyen felhasználó.</a:t>
            </a:r>
          </a:p>
        </p:txBody>
      </p:sp>
    </p:spTree>
    <p:extLst>
      <p:ext uri="{BB962C8B-B14F-4D97-AF65-F5344CB8AC3E}">
        <p14:creationId xmlns:p14="http://schemas.microsoft.com/office/powerpoint/2010/main" val="947585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51BDCA-B779-4726-9E26-8AB2E6957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Login</a:t>
            </a:r>
          </a:p>
        </p:txBody>
      </p:sp>
      <p:pic>
        <p:nvPicPr>
          <p:cNvPr id="5" name="Tartalom helye 4" descr="A képen szöveg, monitor, képernyőkép, képernyő látható&#10;&#10;Automatikusan generált leírás">
            <a:extLst>
              <a:ext uri="{FF2B5EF4-FFF2-40B4-BE49-F238E27FC236}">
                <a16:creationId xmlns:a16="http://schemas.microsoft.com/office/drawing/2014/main" id="{2D2A7830-D872-480E-B339-45027BB7D0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" t="6876"/>
          <a:stretch/>
        </p:blipFill>
        <p:spPr>
          <a:xfrm>
            <a:off x="6169981" y="1972208"/>
            <a:ext cx="5409022" cy="2872263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C9C10DB7-D7C6-473A-ACB2-15BFD3740A63}"/>
              </a:ext>
            </a:extLst>
          </p:cNvPr>
          <p:cNvSpPr txBox="1"/>
          <p:nvPr/>
        </p:nvSpPr>
        <p:spPr>
          <a:xfrm>
            <a:off x="744185" y="1972208"/>
            <a:ext cx="37602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A bejelentkezési felületen úgy jelentkezhetünk be hogy megadjuk a nevünket és  </a:t>
            </a:r>
            <a:r>
              <a:rPr lang="hu-HU" dirty="0" err="1"/>
              <a:t>jelszavunkat</a:t>
            </a:r>
            <a:r>
              <a:rPr lang="hu-HU" dirty="0"/>
              <a:t>. Ha rossz felhasználó nevet adunk meg ,akkor ki ír egy szöveget hogy Ilyen felhasználó nem létezik. Ha jó felhasználó nevet adunk  meg de rossz jelszót akkor ki írja hogy Hibás jelszó.</a:t>
            </a:r>
          </a:p>
        </p:txBody>
      </p:sp>
    </p:spTree>
    <p:extLst>
      <p:ext uri="{BB962C8B-B14F-4D97-AF65-F5344CB8AC3E}">
        <p14:creationId xmlns:p14="http://schemas.microsoft.com/office/powerpoint/2010/main" val="39134400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597</TotalTime>
  <Words>643</Words>
  <Application>Microsoft Office PowerPoint</Application>
  <PresentationFormat>Widescreen</PresentationFormat>
  <Paragraphs>32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Wingdings 3</vt:lpstr>
      <vt:lpstr>Ion</vt:lpstr>
      <vt:lpstr>CarRepair – E-szervíkönyv</vt:lpstr>
      <vt:lpstr>A feladat leírása</vt:lpstr>
      <vt:lpstr>A kezdőlap</vt:lpstr>
      <vt:lpstr>Service menüpont</vt:lpstr>
      <vt:lpstr>About us</vt:lpstr>
      <vt:lpstr>Contact </vt:lpstr>
      <vt:lpstr>Sign up</vt:lpstr>
      <vt:lpstr>PowerPoint Presentation</vt:lpstr>
      <vt:lpstr>Login</vt:lpstr>
      <vt:lpstr>Itt egy példa a rossz felhasználó névre.</vt:lpstr>
      <vt:lpstr>Itt egy példa rossz jelszóra.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CarRepair – E-szervíkönyv</dc:title>
  <dc:creator>Máté Németh</dc:creator>
  <cp:lastModifiedBy>Norbert Hollander</cp:lastModifiedBy>
  <cp:revision>5</cp:revision>
  <dcterms:created xsi:type="dcterms:W3CDTF">2022-04-22T17:53:50Z</dcterms:created>
  <dcterms:modified xsi:type="dcterms:W3CDTF">2022-04-26T07:52:31Z</dcterms:modified>
</cp:coreProperties>
</file>

<file path=docProps/thumbnail.jpeg>
</file>